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9" r:id="rId2"/>
  </p:sldMasterIdLst>
  <p:handoutMasterIdLst>
    <p:handoutMasterId r:id="rId13"/>
  </p:handoutMasterIdLst>
  <p:sldIdLst>
    <p:sldId id="256" r:id="rId3"/>
    <p:sldId id="257" r:id="rId4"/>
    <p:sldId id="258" r:id="rId5"/>
    <p:sldId id="262" r:id="rId6"/>
    <p:sldId id="259" r:id="rId7"/>
    <p:sldId id="260" r:id="rId8"/>
    <p:sldId id="264" r:id="rId9"/>
    <p:sldId id="263" r:id="rId10"/>
    <p:sldId id="265" r:id="rId11"/>
    <p:sldId id="267" r:id="rId1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4D59"/>
    <a:srgbClr val="2ECCA4"/>
    <a:srgbClr val="EF48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433" autoAdjust="0"/>
  </p:normalViewPr>
  <p:slideViewPr>
    <p:cSldViewPr snapToGrid="0">
      <p:cViewPr varScale="1">
        <p:scale>
          <a:sx n="81" d="100"/>
          <a:sy n="81" d="100"/>
        </p:scale>
        <p:origin x="710" y="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5D54F2-D450-4DED-A68C-772D47C3957A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16B1E522-E434-4591-BF74-782A29986FAF}">
      <dgm:prSet phldrT="[Text]"/>
      <dgm:spPr>
        <a:solidFill>
          <a:schemeClr val="bg1"/>
        </a:solidFill>
        <a:ln w="3175">
          <a:solidFill>
            <a:srgbClr val="314D59"/>
          </a:solidFill>
        </a:ln>
      </dgm:spPr>
      <dgm:t>
        <a:bodyPr/>
        <a:lstStyle/>
        <a:p>
          <a:endParaRPr lang="de-DE" dirty="0"/>
        </a:p>
      </dgm:t>
    </dgm:pt>
    <dgm:pt modelId="{11951A97-033D-4B8A-98AE-6A72308B6A7A}" type="parTrans" cxnId="{52FB622C-59F6-4F7E-8C26-F9044550FF61}">
      <dgm:prSet/>
      <dgm:spPr/>
      <dgm:t>
        <a:bodyPr/>
        <a:lstStyle/>
        <a:p>
          <a:endParaRPr lang="de-DE"/>
        </a:p>
      </dgm:t>
    </dgm:pt>
    <dgm:pt modelId="{121B0CC3-BAD4-47CA-B4DD-D7325E5F24E6}" type="sibTrans" cxnId="{52FB622C-59F6-4F7E-8C26-F9044550FF61}">
      <dgm:prSet/>
      <dgm:spPr/>
      <dgm:t>
        <a:bodyPr/>
        <a:lstStyle/>
        <a:p>
          <a:endParaRPr lang="de-DE"/>
        </a:p>
      </dgm:t>
    </dgm:pt>
    <dgm:pt modelId="{B6282E82-5498-47B8-BBE2-42C08C6D8C64}">
      <dgm:prSet phldrT="[Text]"/>
      <dgm:spPr>
        <a:solidFill>
          <a:schemeClr val="bg1"/>
        </a:solidFill>
        <a:ln w="3175">
          <a:solidFill>
            <a:srgbClr val="314D59"/>
          </a:solidFill>
        </a:ln>
      </dgm:spPr>
      <dgm:t>
        <a:bodyPr/>
        <a:lstStyle/>
        <a:p>
          <a:endParaRPr lang="de-DE" dirty="0"/>
        </a:p>
      </dgm:t>
    </dgm:pt>
    <dgm:pt modelId="{8530B07D-DF15-4DBB-B151-913065C96731}" type="parTrans" cxnId="{325B00DF-1E77-4E10-A226-0066325EF107}">
      <dgm:prSet/>
      <dgm:spPr/>
      <dgm:t>
        <a:bodyPr/>
        <a:lstStyle/>
        <a:p>
          <a:endParaRPr lang="de-DE"/>
        </a:p>
      </dgm:t>
    </dgm:pt>
    <dgm:pt modelId="{A13DE630-2BC8-4FE0-9557-BDC5E746F447}" type="sibTrans" cxnId="{325B00DF-1E77-4E10-A226-0066325EF107}">
      <dgm:prSet/>
      <dgm:spPr/>
      <dgm:t>
        <a:bodyPr/>
        <a:lstStyle/>
        <a:p>
          <a:endParaRPr lang="de-DE"/>
        </a:p>
      </dgm:t>
    </dgm:pt>
    <dgm:pt modelId="{00074B6A-C7FD-435D-9716-82DB81E9950B}">
      <dgm:prSet phldrT="[Text]"/>
      <dgm:spPr>
        <a:solidFill>
          <a:schemeClr val="bg1">
            <a:lumMod val="95000"/>
          </a:schemeClr>
        </a:solidFill>
        <a:ln>
          <a:noFill/>
        </a:ln>
      </dgm:spPr>
      <dgm:t>
        <a:bodyPr/>
        <a:lstStyle/>
        <a:p>
          <a:r>
            <a:rPr lang="de-DE" dirty="0" smtClean="0"/>
            <a:t>QB-Home on </a:t>
          </a:r>
          <a:r>
            <a:rPr lang="de-DE" dirty="0" err="1" smtClean="0"/>
            <a:t>device</a:t>
          </a:r>
          <a:endParaRPr lang="de-DE" dirty="0"/>
        </a:p>
      </dgm:t>
    </dgm:pt>
    <dgm:pt modelId="{DE89CA74-1EF0-4FE2-A00C-20F7D8FA0D4C}" type="parTrans" cxnId="{0D33AB6A-7618-42D8-8E7A-0C05757BFA25}">
      <dgm:prSet/>
      <dgm:spPr/>
      <dgm:t>
        <a:bodyPr/>
        <a:lstStyle/>
        <a:p>
          <a:endParaRPr lang="de-DE"/>
        </a:p>
      </dgm:t>
    </dgm:pt>
    <dgm:pt modelId="{9F658472-1D72-4196-99F5-E28D242C25FD}" type="sibTrans" cxnId="{0D33AB6A-7618-42D8-8E7A-0C05757BFA25}">
      <dgm:prSet/>
      <dgm:spPr/>
      <dgm:t>
        <a:bodyPr/>
        <a:lstStyle/>
        <a:p>
          <a:endParaRPr lang="de-DE"/>
        </a:p>
      </dgm:t>
    </dgm:pt>
    <dgm:pt modelId="{76144D2F-1F9D-44B0-B805-3FEC32792B5E}">
      <dgm:prSet phldrT="[Text]"/>
      <dgm:spPr>
        <a:solidFill>
          <a:schemeClr val="bg1">
            <a:lumMod val="95000"/>
          </a:schemeClr>
        </a:solidFill>
        <a:ln>
          <a:noFill/>
        </a:ln>
      </dgm:spPr>
      <dgm:t>
        <a:bodyPr/>
        <a:lstStyle/>
        <a:p>
          <a:r>
            <a:rPr lang="de-DE" dirty="0" smtClean="0"/>
            <a:t>QB-Hub on </a:t>
          </a:r>
          <a:r>
            <a:rPr lang="de-DE" dirty="0" err="1" smtClean="0"/>
            <a:t>server</a:t>
          </a:r>
          <a:endParaRPr lang="de-DE" dirty="0"/>
        </a:p>
      </dgm:t>
    </dgm:pt>
    <dgm:pt modelId="{699BE492-46C4-40FD-B3B9-0DEE07D98F74}" type="parTrans" cxnId="{870F4697-2CB5-42EB-BA95-5378A154399A}">
      <dgm:prSet/>
      <dgm:spPr/>
      <dgm:t>
        <a:bodyPr/>
        <a:lstStyle/>
        <a:p>
          <a:endParaRPr lang="de-DE"/>
        </a:p>
      </dgm:t>
    </dgm:pt>
    <dgm:pt modelId="{358C29AB-091D-44D0-8AFB-A88D247AB5F8}" type="sibTrans" cxnId="{870F4697-2CB5-42EB-BA95-5378A154399A}">
      <dgm:prSet/>
      <dgm:spPr/>
      <dgm:t>
        <a:bodyPr/>
        <a:lstStyle/>
        <a:p>
          <a:endParaRPr lang="de-DE"/>
        </a:p>
      </dgm:t>
    </dgm:pt>
    <dgm:pt modelId="{604DCF3C-EF66-4F0E-8CCB-F87629F8FE67}">
      <dgm:prSet phldrT="[Text]"/>
      <dgm:spPr>
        <a:solidFill>
          <a:schemeClr val="bg1">
            <a:lumMod val="95000"/>
          </a:schemeClr>
        </a:solidFill>
        <a:ln>
          <a:noFill/>
        </a:ln>
      </dgm:spPr>
      <dgm:t>
        <a:bodyPr/>
        <a:lstStyle/>
        <a:p>
          <a:r>
            <a:rPr lang="de-DE" dirty="0" smtClean="0"/>
            <a:t>QB-Bridge on </a:t>
          </a:r>
          <a:r>
            <a:rPr lang="de-DE" dirty="0" err="1" smtClean="0"/>
            <a:t>Raspberry</a:t>
          </a:r>
          <a:r>
            <a:rPr lang="de-DE" dirty="0" smtClean="0"/>
            <a:t> Pi</a:t>
          </a:r>
          <a:endParaRPr lang="de-DE" dirty="0"/>
        </a:p>
      </dgm:t>
    </dgm:pt>
    <dgm:pt modelId="{0A804601-9F11-4542-AA6A-EB841A84DFB1}" type="parTrans" cxnId="{E70AB841-B8D0-4583-94AD-FED022971827}">
      <dgm:prSet/>
      <dgm:spPr/>
      <dgm:t>
        <a:bodyPr/>
        <a:lstStyle/>
        <a:p>
          <a:endParaRPr lang="de-DE"/>
        </a:p>
      </dgm:t>
    </dgm:pt>
    <dgm:pt modelId="{B197EA2D-5DA1-40D9-96C4-D4409974FFB4}" type="sibTrans" cxnId="{E70AB841-B8D0-4583-94AD-FED022971827}">
      <dgm:prSet/>
      <dgm:spPr/>
      <dgm:t>
        <a:bodyPr/>
        <a:lstStyle/>
        <a:p>
          <a:endParaRPr lang="de-DE"/>
        </a:p>
      </dgm:t>
    </dgm:pt>
    <dgm:pt modelId="{F93DF52C-4421-4510-A12C-D6152FDF2574}">
      <dgm:prSet phldrT="[Text]"/>
      <dgm:spPr>
        <a:solidFill>
          <a:schemeClr val="bg1"/>
        </a:solidFill>
        <a:ln w="3175">
          <a:solidFill>
            <a:srgbClr val="314D59"/>
          </a:solidFill>
        </a:ln>
      </dgm:spPr>
      <dgm:t>
        <a:bodyPr/>
        <a:lstStyle/>
        <a:p>
          <a:endParaRPr lang="de-DE" dirty="0"/>
        </a:p>
      </dgm:t>
    </dgm:pt>
    <dgm:pt modelId="{E84BE0D7-B15E-43AF-BE09-F516DD6F050A}" type="sibTrans" cxnId="{EF666682-56E0-47AE-BB9A-87491BC7FCF6}">
      <dgm:prSet/>
      <dgm:spPr/>
      <dgm:t>
        <a:bodyPr/>
        <a:lstStyle/>
        <a:p>
          <a:endParaRPr lang="de-DE"/>
        </a:p>
      </dgm:t>
    </dgm:pt>
    <dgm:pt modelId="{932864E5-D4DA-4F25-974E-1D1F6D8722A0}" type="parTrans" cxnId="{EF666682-56E0-47AE-BB9A-87491BC7FCF6}">
      <dgm:prSet/>
      <dgm:spPr/>
      <dgm:t>
        <a:bodyPr/>
        <a:lstStyle/>
        <a:p>
          <a:endParaRPr lang="de-DE"/>
        </a:p>
      </dgm:t>
    </dgm:pt>
    <dgm:pt modelId="{281D4DE3-1AC9-4DE1-A0C9-C25CCB2FA1DC}" type="pres">
      <dgm:prSet presAssocID="{9F5D54F2-D450-4DED-A68C-772D47C3957A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A0DED3BE-ACED-4F96-A03D-A09146D75491}" type="pres">
      <dgm:prSet presAssocID="{9F5D54F2-D450-4DED-A68C-772D47C3957A}" presName="hierFlow" presStyleCnt="0"/>
      <dgm:spPr/>
    </dgm:pt>
    <dgm:pt modelId="{93D6ABA1-7686-4692-84DA-0EEF66A8177C}" type="pres">
      <dgm:prSet presAssocID="{9F5D54F2-D450-4DED-A68C-772D47C3957A}" presName="firstBuf" presStyleCnt="0"/>
      <dgm:spPr/>
    </dgm:pt>
    <dgm:pt modelId="{533B4D19-16A3-49D6-9DF6-BED803882C8B}" type="pres">
      <dgm:prSet presAssocID="{9F5D54F2-D450-4DED-A68C-772D47C3957A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B6D5B5E0-5FBF-4045-B337-47B47954FA8B}" type="pres">
      <dgm:prSet presAssocID="{16B1E522-E434-4591-BF74-782A29986FAF}" presName="Name14" presStyleCnt="0"/>
      <dgm:spPr/>
    </dgm:pt>
    <dgm:pt modelId="{44A592F7-A92E-41D5-B4F7-67F3CCAADA09}" type="pres">
      <dgm:prSet presAssocID="{16B1E522-E434-4591-BF74-782A29986FAF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C94EE179-ED4A-4C6D-9C19-C3AEBC727158}" type="pres">
      <dgm:prSet presAssocID="{16B1E522-E434-4591-BF74-782A29986FAF}" presName="hierChild2" presStyleCnt="0"/>
      <dgm:spPr/>
    </dgm:pt>
    <dgm:pt modelId="{3C18A24B-19DB-4EA3-BC1D-0F78EF738D85}" type="pres">
      <dgm:prSet presAssocID="{932864E5-D4DA-4F25-974E-1D1F6D8722A0}" presName="Name19" presStyleLbl="parChTrans1D2" presStyleIdx="0" presStyleCnt="1"/>
      <dgm:spPr/>
      <dgm:t>
        <a:bodyPr/>
        <a:lstStyle/>
        <a:p>
          <a:endParaRPr lang="de-DE"/>
        </a:p>
      </dgm:t>
    </dgm:pt>
    <dgm:pt modelId="{6AB62BBA-F2C2-4892-80E0-EDD59A85A0A0}" type="pres">
      <dgm:prSet presAssocID="{F93DF52C-4421-4510-A12C-D6152FDF2574}" presName="Name21" presStyleCnt="0"/>
      <dgm:spPr/>
    </dgm:pt>
    <dgm:pt modelId="{275193D4-9C15-483E-AFC3-32E03A6C827A}" type="pres">
      <dgm:prSet presAssocID="{F93DF52C-4421-4510-A12C-D6152FDF2574}" presName="level2Shape" presStyleLbl="node2" presStyleIdx="0" presStyleCnt="1"/>
      <dgm:spPr/>
      <dgm:t>
        <a:bodyPr/>
        <a:lstStyle/>
        <a:p>
          <a:endParaRPr lang="de-DE"/>
        </a:p>
      </dgm:t>
    </dgm:pt>
    <dgm:pt modelId="{57454981-0801-4920-8A57-85DF57339E19}" type="pres">
      <dgm:prSet presAssocID="{F93DF52C-4421-4510-A12C-D6152FDF2574}" presName="hierChild3" presStyleCnt="0"/>
      <dgm:spPr/>
    </dgm:pt>
    <dgm:pt modelId="{D335EA60-1411-444A-96A9-16CF9A4EC4C1}" type="pres">
      <dgm:prSet presAssocID="{8530B07D-DF15-4DBB-B151-913065C96731}" presName="Name19" presStyleLbl="parChTrans1D3" presStyleIdx="0" presStyleCnt="1"/>
      <dgm:spPr/>
      <dgm:t>
        <a:bodyPr/>
        <a:lstStyle/>
        <a:p>
          <a:endParaRPr lang="de-DE"/>
        </a:p>
      </dgm:t>
    </dgm:pt>
    <dgm:pt modelId="{47547C96-E854-40B0-A5C2-81E32DFF281D}" type="pres">
      <dgm:prSet presAssocID="{B6282E82-5498-47B8-BBE2-42C08C6D8C64}" presName="Name21" presStyleCnt="0"/>
      <dgm:spPr/>
    </dgm:pt>
    <dgm:pt modelId="{884DF7AA-87CF-4868-ADAA-B7C0314CA99B}" type="pres">
      <dgm:prSet presAssocID="{B6282E82-5498-47B8-BBE2-42C08C6D8C64}" presName="level2Shape" presStyleLbl="node3" presStyleIdx="0" presStyleCnt="1"/>
      <dgm:spPr/>
      <dgm:t>
        <a:bodyPr/>
        <a:lstStyle/>
        <a:p>
          <a:endParaRPr lang="de-DE"/>
        </a:p>
      </dgm:t>
    </dgm:pt>
    <dgm:pt modelId="{DCF5DF0A-18BB-4029-A30D-6977A93948C5}" type="pres">
      <dgm:prSet presAssocID="{B6282E82-5498-47B8-BBE2-42C08C6D8C64}" presName="hierChild3" presStyleCnt="0"/>
      <dgm:spPr/>
    </dgm:pt>
    <dgm:pt modelId="{199425A8-96F0-4B6B-939B-54BBB3B3C154}" type="pres">
      <dgm:prSet presAssocID="{9F5D54F2-D450-4DED-A68C-772D47C3957A}" presName="bgShapesFlow" presStyleCnt="0"/>
      <dgm:spPr/>
    </dgm:pt>
    <dgm:pt modelId="{2F8DEAE9-1C3A-4206-8ABE-50DB4B4AFCE0}" type="pres">
      <dgm:prSet presAssocID="{00074B6A-C7FD-435D-9716-82DB81E9950B}" presName="rectComp" presStyleCnt="0"/>
      <dgm:spPr/>
    </dgm:pt>
    <dgm:pt modelId="{DF692999-0194-4DE3-BD01-79B1D9371514}" type="pres">
      <dgm:prSet presAssocID="{00074B6A-C7FD-435D-9716-82DB81E9950B}" presName="bgRect" presStyleLbl="bgShp" presStyleIdx="0" presStyleCnt="3"/>
      <dgm:spPr>
        <a:prstGeom prst="rect">
          <a:avLst/>
        </a:prstGeom>
      </dgm:spPr>
      <dgm:t>
        <a:bodyPr/>
        <a:lstStyle/>
        <a:p>
          <a:endParaRPr lang="de-DE"/>
        </a:p>
      </dgm:t>
    </dgm:pt>
    <dgm:pt modelId="{D4FAF21B-120A-4937-8ED4-3975AA9AC315}" type="pres">
      <dgm:prSet presAssocID="{00074B6A-C7FD-435D-9716-82DB81E9950B}" presName="bgRectTx" presStyleLbl="bgShp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BE22DFD-0FED-4C22-A6DD-86B02942AA0A}" type="pres">
      <dgm:prSet presAssocID="{00074B6A-C7FD-435D-9716-82DB81E9950B}" presName="spComp" presStyleCnt="0"/>
      <dgm:spPr/>
    </dgm:pt>
    <dgm:pt modelId="{9CD38432-23E0-4A04-80EF-B38EC1A177D1}" type="pres">
      <dgm:prSet presAssocID="{00074B6A-C7FD-435D-9716-82DB81E9950B}" presName="vSp" presStyleCnt="0"/>
      <dgm:spPr/>
    </dgm:pt>
    <dgm:pt modelId="{5F80C8ED-2108-4715-8C15-EF7BB2F8ED90}" type="pres">
      <dgm:prSet presAssocID="{76144D2F-1F9D-44B0-B805-3FEC32792B5E}" presName="rectComp" presStyleCnt="0"/>
      <dgm:spPr/>
    </dgm:pt>
    <dgm:pt modelId="{E2B4B816-E84A-4E47-8069-469D3C2E530C}" type="pres">
      <dgm:prSet presAssocID="{76144D2F-1F9D-44B0-B805-3FEC32792B5E}" presName="bgRect" presStyleLbl="bgShp" presStyleIdx="1" presStyleCnt="3"/>
      <dgm:spPr>
        <a:prstGeom prst="rect">
          <a:avLst/>
        </a:prstGeom>
      </dgm:spPr>
      <dgm:t>
        <a:bodyPr/>
        <a:lstStyle/>
        <a:p>
          <a:endParaRPr lang="de-DE"/>
        </a:p>
      </dgm:t>
    </dgm:pt>
    <dgm:pt modelId="{3F047DE8-F66F-4E34-B984-1C896E45B8F3}" type="pres">
      <dgm:prSet presAssocID="{76144D2F-1F9D-44B0-B805-3FEC32792B5E}" presName="bgRectTx" presStyleLbl="bgShp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3577C6B-7CB8-4960-9AB9-3B316BC0738A}" type="pres">
      <dgm:prSet presAssocID="{76144D2F-1F9D-44B0-B805-3FEC32792B5E}" presName="spComp" presStyleCnt="0"/>
      <dgm:spPr/>
    </dgm:pt>
    <dgm:pt modelId="{1068BD1D-032B-432E-92BF-F6E4B9FCA8F8}" type="pres">
      <dgm:prSet presAssocID="{76144D2F-1F9D-44B0-B805-3FEC32792B5E}" presName="vSp" presStyleCnt="0"/>
      <dgm:spPr/>
    </dgm:pt>
    <dgm:pt modelId="{29B7D3DE-8F69-40A3-B8E4-52B425B84B42}" type="pres">
      <dgm:prSet presAssocID="{604DCF3C-EF66-4F0E-8CCB-F87629F8FE67}" presName="rectComp" presStyleCnt="0"/>
      <dgm:spPr/>
    </dgm:pt>
    <dgm:pt modelId="{057860A7-9361-4F45-B227-A38D43EDB06B}" type="pres">
      <dgm:prSet presAssocID="{604DCF3C-EF66-4F0E-8CCB-F87629F8FE67}" presName="bgRect" presStyleLbl="bgShp" presStyleIdx="2" presStyleCnt="3"/>
      <dgm:spPr>
        <a:prstGeom prst="rect">
          <a:avLst/>
        </a:prstGeom>
      </dgm:spPr>
      <dgm:t>
        <a:bodyPr/>
        <a:lstStyle/>
        <a:p>
          <a:endParaRPr lang="de-DE"/>
        </a:p>
      </dgm:t>
    </dgm:pt>
    <dgm:pt modelId="{6A6D8518-810C-4585-B3C3-15ADF03A1E7B}" type="pres">
      <dgm:prSet presAssocID="{604DCF3C-EF66-4F0E-8CCB-F87629F8FE67}" presName="bgRectTx" presStyleLbl="bgShp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D1E3A4EA-BCC2-430B-8CA5-E2CBA083FFBA}" type="presOf" srcId="{B6282E82-5498-47B8-BBE2-42C08C6D8C64}" destId="{884DF7AA-87CF-4868-ADAA-B7C0314CA99B}" srcOrd="0" destOrd="0" presId="urn:microsoft.com/office/officeart/2005/8/layout/hierarchy6"/>
    <dgm:cxn modelId="{3106C95A-041F-4A62-8A6D-E351469C0963}" type="presOf" srcId="{16B1E522-E434-4591-BF74-782A29986FAF}" destId="{44A592F7-A92E-41D5-B4F7-67F3CCAADA09}" srcOrd="0" destOrd="0" presId="urn:microsoft.com/office/officeart/2005/8/layout/hierarchy6"/>
    <dgm:cxn modelId="{28E97567-1AA1-45E6-BB66-9A87760F8F79}" type="presOf" srcId="{8530B07D-DF15-4DBB-B151-913065C96731}" destId="{D335EA60-1411-444A-96A9-16CF9A4EC4C1}" srcOrd="0" destOrd="0" presId="urn:microsoft.com/office/officeart/2005/8/layout/hierarchy6"/>
    <dgm:cxn modelId="{6B635E63-AEA2-4F2E-BCAB-8AA00649C513}" type="presOf" srcId="{932864E5-D4DA-4F25-974E-1D1F6D8722A0}" destId="{3C18A24B-19DB-4EA3-BC1D-0F78EF738D85}" srcOrd="0" destOrd="0" presId="urn:microsoft.com/office/officeart/2005/8/layout/hierarchy6"/>
    <dgm:cxn modelId="{AE0761EC-9D88-421A-9482-DBC4AB0A050E}" type="presOf" srcId="{F93DF52C-4421-4510-A12C-D6152FDF2574}" destId="{275193D4-9C15-483E-AFC3-32E03A6C827A}" srcOrd="0" destOrd="0" presId="urn:microsoft.com/office/officeart/2005/8/layout/hierarchy6"/>
    <dgm:cxn modelId="{65F1EB6E-2CB4-4BE4-8474-27AC5FBB20F0}" type="presOf" srcId="{00074B6A-C7FD-435D-9716-82DB81E9950B}" destId="{DF692999-0194-4DE3-BD01-79B1D9371514}" srcOrd="0" destOrd="0" presId="urn:microsoft.com/office/officeart/2005/8/layout/hierarchy6"/>
    <dgm:cxn modelId="{EF666682-56E0-47AE-BB9A-87491BC7FCF6}" srcId="{16B1E522-E434-4591-BF74-782A29986FAF}" destId="{F93DF52C-4421-4510-A12C-D6152FDF2574}" srcOrd="0" destOrd="0" parTransId="{932864E5-D4DA-4F25-974E-1D1F6D8722A0}" sibTransId="{E84BE0D7-B15E-43AF-BE09-F516DD6F050A}"/>
    <dgm:cxn modelId="{325B00DF-1E77-4E10-A226-0066325EF107}" srcId="{F93DF52C-4421-4510-A12C-D6152FDF2574}" destId="{B6282E82-5498-47B8-BBE2-42C08C6D8C64}" srcOrd="0" destOrd="0" parTransId="{8530B07D-DF15-4DBB-B151-913065C96731}" sibTransId="{A13DE630-2BC8-4FE0-9557-BDC5E746F447}"/>
    <dgm:cxn modelId="{D4AA3F03-36A9-4E90-B1FE-4305DD036F79}" type="presOf" srcId="{604DCF3C-EF66-4F0E-8CCB-F87629F8FE67}" destId="{057860A7-9361-4F45-B227-A38D43EDB06B}" srcOrd="0" destOrd="0" presId="urn:microsoft.com/office/officeart/2005/8/layout/hierarchy6"/>
    <dgm:cxn modelId="{870F4697-2CB5-42EB-BA95-5378A154399A}" srcId="{9F5D54F2-D450-4DED-A68C-772D47C3957A}" destId="{76144D2F-1F9D-44B0-B805-3FEC32792B5E}" srcOrd="2" destOrd="0" parTransId="{699BE492-46C4-40FD-B3B9-0DEE07D98F74}" sibTransId="{358C29AB-091D-44D0-8AFB-A88D247AB5F8}"/>
    <dgm:cxn modelId="{52FB622C-59F6-4F7E-8C26-F9044550FF61}" srcId="{9F5D54F2-D450-4DED-A68C-772D47C3957A}" destId="{16B1E522-E434-4591-BF74-782A29986FAF}" srcOrd="0" destOrd="0" parTransId="{11951A97-033D-4B8A-98AE-6A72308B6A7A}" sibTransId="{121B0CC3-BAD4-47CA-B4DD-D7325E5F24E6}"/>
    <dgm:cxn modelId="{4C46614D-BD84-4682-A620-1B3A0F8A364F}" type="presOf" srcId="{9F5D54F2-D450-4DED-A68C-772D47C3957A}" destId="{281D4DE3-1AC9-4DE1-A0C9-C25CCB2FA1DC}" srcOrd="0" destOrd="0" presId="urn:microsoft.com/office/officeart/2005/8/layout/hierarchy6"/>
    <dgm:cxn modelId="{BDFA33D5-907D-49A6-90EA-ACD7DE33638C}" type="presOf" srcId="{00074B6A-C7FD-435D-9716-82DB81E9950B}" destId="{D4FAF21B-120A-4937-8ED4-3975AA9AC315}" srcOrd="1" destOrd="0" presId="urn:microsoft.com/office/officeart/2005/8/layout/hierarchy6"/>
    <dgm:cxn modelId="{5503C1E4-8351-4FF3-8199-56E5B37FE1C1}" type="presOf" srcId="{76144D2F-1F9D-44B0-B805-3FEC32792B5E}" destId="{3F047DE8-F66F-4E34-B984-1C896E45B8F3}" srcOrd="1" destOrd="0" presId="urn:microsoft.com/office/officeart/2005/8/layout/hierarchy6"/>
    <dgm:cxn modelId="{0D33AB6A-7618-42D8-8E7A-0C05757BFA25}" srcId="{9F5D54F2-D450-4DED-A68C-772D47C3957A}" destId="{00074B6A-C7FD-435D-9716-82DB81E9950B}" srcOrd="1" destOrd="0" parTransId="{DE89CA74-1EF0-4FE2-A00C-20F7D8FA0D4C}" sibTransId="{9F658472-1D72-4196-99F5-E28D242C25FD}"/>
    <dgm:cxn modelId="{E70AB841-B8D0-4583-94AD-FED022971827}" srcId="{9F5D54F2-D450-4DED-A68C-772D47C3957A}" destId="{604DCF3C-EF66-4F0E-8CCB-F87629F8FE67}" srcOrd="3" destOrd="0" parTransId="{0A804601-9F11-4542-AA6A-EB841A84DFB1}" sibTransId="{B197EA2D-5DA1-40D9-96C4-D4409974FFB4}"/>
    <dgm:cxn modelId="{CAE20B82-24C2-4674-B3F9-92448D743A3F}" type="presOf" srcId="{76144D2F-1F9D-44B0-B805-3FEC32792B5E}" destId="{E2B4B816-E84A-4E47-8069-469D3C2E530C}" srcOrd="0" destOrd="0" presId="urn:microsoft.com/office/officeart/2005/8/layout/hierarchy6"/>
    <dgm:cxn modelId="{F4E20A23-DC0E-4F89-A5F0-237E3321FB33}" type="presOf" srcId="{604DCF3C-EF66-4F0E-8CCB-F87629F8FE67}" destId="{6A6D8518-810C-4585-B3C3-15ADF03A1E7B}" srcOrd="1" destOrd="0" presId="urn:microsoft.com/office/officeart/2005/8/layout/hierarchy6"/>
    <dgm:cxn modelId="{7473089B-8F79-4DC6-8311-2B5C5AB05C7C}" type="presParOf" srcId="{281D4DE3-1AC9-4DE1-A0C9-C25CCB2FA1DC}" destId="{A0DED3BE-ACED-4F96-A03D-A09146D75491}" srcOrd="0" destOrd="0" presId="urn:microsoft.com/office/officeart/2005/8/layout/hierarchy6"/>
    <dgm:cxn modelId="{9D3DEC43-40D4-4B4E-9EAF-762207A51688}" type="presParOf" srcId="{A0DED3BE-ACED-4F96-A03D-A09146D75491}" destId="{93D6ABA1-7686-4692-84DA-0EEF66A8177C}" srcOrd="0" destOrd="0" presId="urn:microsoft.com/office/officeart/2005/8/layout/hierarchy6"/>
    <dgm:cxn modelId="{76A20573-9BB5-4699-A212-BF5374C36F5D}" type="presParOf" srcId="{A0DED3BE-ACED-4F96-A03D-A09146D75491}" destId="{533B4D19-16A3-49D6-9DF6-BED803882C8B}" srcOrd="1" destOrd="0" presId="urn:microsoft.com/office/officeart/2005/8/layout/hierarchy6"/>
    <dgm:cxn modelId="{032619D9-554C-44AD-89E9-549302F1B984}" type="presParOf" srcId="{533B4D19-16A3-49D6-9DF6-BED803882C8B}" destId="{B6D5B5E0-5FBF-4045-B337-47B47954FA8B}" srcOrd="0" destOrd="0" presId="urn:microsoft.com/office/officeart/2005/8/layout/hierarchy6"/>
    <dgm:cxn modelId="{9055396E-04B5-431B-8CA3-68F4D7ABAA13}" type="presParOf" srcId="{B6D5B5E0-5FBF-4045-B337-47B47954FA8B}" destId="{44A592F7-A92E-41D5-B4F7-67F3CCAADA09}" srcOrd="0" destOrd="0" presId="urn:microsoft.com/office/officeart/2005/8/layout/hierarchy6"/>
    <dgm:cxn modelId="{670F20D8-0B0A-4958-AB51-4B717D9BED52}" type="presParOf" srcId="{B6D5B5E0-5FBF-4045-B337-47B47954FA8B}" destId="{C94EE179-ED4A-4C6D-9C19-C3AEBC727158}" srcOrd="1" destOrd="0" presId="urn:microsoft.com/office/officeart/2005/8/layout/hierarchy6"/>
    <dgm:cxn modelId="{BFBE016B-A1F3-4F87-B3B7-9CF40CCCA106}" type="presParOf" srcId="{C94EE179-ED4A-4C6D-9C19-C3AEBC727158}" destId="{3C18A24B-19DB-4EA3-BC1D-0F78EF738D85}" srcOrd="0" destOrd="0" presId="urn:microsoft.com/office/officeart/2005/8/layout/hierarchy6"/>
    <dgm:cxn modelId="{2DB6FC0E-AB8F-44A8-A2F2-E0026E19E752}" type="presParOf" srcId="{C94EE179-ED4A-4C6D-9C19-C3AEBC727158}" destId="{6AB62BBA-F2C2-4892-80E0-EDD59A85A0A0}" srcOrd="1" destOrd="0" presId="urn:microsoft.com/office/officeart/2005/8/layout/hierarchy6"/>
    <dgm:cxn modelId="{78D2EFEC-1B6E-4B54-849A-B6444CA23E68}" type="presParOf" srcId="{6AB62BBA-F2C2-4892-80E0-EDD59A85A0A0}" destId="{275193D4-9C15-483E-AFC3-32E03A6C827A}" srcOrd="0" destOrd="0" presId="urn:microsoft.com/office/officeart/2005/8/layout/hierarchy6"/>
    <dgm:cxn modelId="{A144BB72-7F81-45A8-B78B-8E85EDA9FD08}" type="presParOf" srcId="{6AB62BBA-F2C2-4892-80E0-EDD59A85A0A0}" destId="{57454981-0801-4920-8A57-85DF57339E19}" srcOrd="1" destOrd="0" presId="urn:microsoft.com/office/officeart/2005/8/layout/hierarchy6"/>
    <dgm:cxn modelId="{8BEEDA31-0955-40E7-8732-58D1F9131BC1}" type="presParOf" srcId="{57454981-0801-4920-8A57-85DF57339E19}" destId="{D335EA60-1411-444A-96A9-16CF9A4EC4C1}" srcOrd="0" destOrd="0" presId="urn:microsoft.com/office/officeart/2005/8/layout/hierarchy6"/>
    <dgm:cxn modelId="{1BB2F74C-E610-4755-88F9-02C835DF6C3C}" type="presParOf" srcId="{57454981-0801-4920-8A57-85DF57339E19}" destId="{47547C96-E854-40B0-A5C2-81E32DFF281D}" srcOrd="1" destOrd="0" presId="urn:microsoft.com/office/officeart/2005/8/layout/hierarchy6"/>
    <dgm:cxn modelId="{B987FC30-A9AC-4143-9E58-DCFF7EF321CA}" type="presParOf" srcId="{47547C96-E854-40B0-A5C2-81E32DFF281D}" destId="{884DF7AA-87CF-4868-ADAA-B7C0314CA99B}" srcOrd="0" destOrd="0" presId="urn:microsoft.com/office/officeart/2005/8/layout/hierarchy6"/>
    <dgm:cxn modelId="{F4C50978-A90E-4E70-9581-5556B11FD9E3}" type="presParOf" srcId="{47547C96-E854-40B0-A5C2-81E32DFF281D}" destId="{DCF5DF0A-18BB-4029-A30D-6977A93948C5}" srcOrd="1" destOrd="0" presId="urn:microsoft.com/office/officeart/2005/8/layout/hierarchy6"/>
    <dgm:cxn modelId="{6D19F620-71E8-4C58-97B0-D8B67B06FEC2}" type="presParOf" srcId="{281D4DE3-1AC9-4DE1-A0C9-C25CCB2FA1DC}" destId="{199425A8-96F0-4B6B-939B-54BBB3B3C154}" srcOrd="1" destOrd="0" presId="urn:microsoft.com/office/officeart/2005/8/layout/hierarchy6"/>
    <dgm:cxn modelId="{0BD71948-3155-4A6B-919E-56037148D14B}" type="presParOf" srcId="{199425A8-96F0-4B6B-939B-54BBB3B3C154}" destId="{2F8DEAE9-1C3A-4206-8ABE-50DB4B4AFCE0}" srcOrd="0" destOrd="0" presId="urn:microsoft.com/office/officeart/2005/8/layout/hierarchy6"/>
    <dgm:cxn modelId="{FAFEC575-20D3-47F1-9504-6DD591B21127}" type="presParOf" srcId="{2F8DEAE9-1C3A-4206-8ABE-50DB4B4AFCE0}" destId="{DF692999-0194-4DE3-BD01-79B1D9371514}" srcOrd="0" destOrd="0" presId="urn:microsoft.com/office/officeart/2005/8/layout/hierarchy6"/>
    <dgm:cxn modelId="{E0E1ABD8-4581-4EB4-92CE-F438CCF6A576}" type="presParOf" srcId="{2F8DEAE9-1C3A-4206-8ABE-50DB4B4AFCE0}" destId="{D4FAF21B-120A-4937-8ED4-3975AA9AC315}" srcOrd="1" destOrd="0" presId="urn:microsoft.com/office/officeart/2005/8/layout/hierarchy6"/>
    <dgm:cxn modelId="{D7F7F7A7-FE5E-466C-BC43-070DD11E3DF7}" type="presParOf" srcId="{199425A8-96F0-4B6B-939B-54BBB3B3C154}" destId="{2BE22DFD-0FED-4C22-A6DD-86B02942AA0A}" srcOrd="1" destOrd="0" presId="urn:microsoft.com/office/officeart/2005/8/layout/hierarchy6"/>
    <dgm:cxn modelId="{1F214438-F4E0-4627-898A-D23BF13A1351}" type="presParOf" srcId="{2BE22DFD-0FED-4C22-A6DD-86B02942AA0A}" destId="{9CD38432-23E0-4A04-80EF-B38EC1A177D1}" srcOrd="0" destOrd="0" presId="urn:microsoft.com/office/officeart/2005/8/layout/hierarchy6"/>
    <dgm:cxn modelId="{9CE5D99C-5085-4153-82FA-BF9B89C2D1FD}" type="presParOf" srcId="{199425A8-96F0-4B6B-939B-54BBB3B3C154}" destId="{5F80C8ED-2108-4715-8C15-EF7BB2F8ED90}" srcOrd="2" destOrd="0" presId="urn:microsoft.com/office/officeart/2005/8/layout/hierarchy6"/>
    <dgm:cxn modelId="{6826FA91-4FA6-4E2C-A1A7-FE25D0FE27EB}" type="presParOf" srcId="{5F80C8ED-2108-4715-8C15-EF7BB2F8ED90}" destId="{E2B4B816-E84A-4E47-8069-469D3C2E530C}" srcOrd="0" destOrd="0" presId="urn:microsoft.com/office/officeart/2005/8/layout/hierarchy6"/>
    <dgm:cxn modelId="{9D51E18A-DFC6-4B46-A0F1-5824271AC60D}" type="presParOf" srcId="{5F80C8ED-2108-4715-8C15-EF7BB2F8ED90}" destId="{3F047DE8-F66F-4E34-B984-1C896E45B8F3}" srcOrd="1" destOrd="0" presId="urn:microsoft.com/office/officeart/2005/8/layout/hierarchy6"/>
    <dgm:cxn modelId="{5909AA2E-FC5A-43EB-856B-C4DAB83B2F48}" type="presParOf" srcId="{199425A8-96F0-4B6B-939B-54BBB3B3C154}" destId="{F3577C6B-7CB8-4960-9AB9-3B316BC0738A}" srcOrd="3" destOrd="0" presId="urn:microsoft.com/office/officeart/2005/8/layout/hierarchy6"/>
    <dgm:cxn modelId="{38683F67-AD08-4BC9-A0B7-F5FB4012324E}" type="presParOf" srcId="{F3577C6B-7CB8-4960-9AB9-3B316BC0738A}" destId="{1068BD1D-032B-432E-92BF-F6E4B9FCA8F8}" srcOrd="0" destOrd="0" presId="urn:microsoft.com/office/officeart/2005/8/layout/hierarchy6"/>
    <dgm:cxn modelId="{C0C42B40-DDB0-42F5-AB12-0D90A982C4E6}" type="presParOf" srcId="{199425A8-96F0-4B6B-939B-54BBB3B3C154}" destId="{29B7D3DE-8F69-40A3-B8E4-52B425B84B42}" srcOrd="4" destOrd="0" presId="urn:microsoft.com/office/officeart/2005/8/layout/hierarchy6"/>
    <dgm:cxn modelId="{87253300-B418-40DB-B24E-B9C214ECFFAA}" type="presParOf" srcId="{29B7D3DE-8F69-40A3-B8E4-52B425B84B42}" destId="{057860A7-9361-4F45-B227-A38D43EDB06B}" srcOrd="0" destOrd="0" presId="urn:microsoft.com/office/officeart/2005/8/layout/hierarchy6"/>
    <dgm:cxn modelId="{36AABD5A-5C41-46C8-A4BD-7FC3E3324354}" type="presParOf" srcId="{29B7D3DE-8F69-40A3-B8E4-52B425B84B42}" destId="{6A6D8518-810C-4585-B3C3-15ADF03A1E7B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AECA15-EBBB-45EA-884D-CF281720A679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BEFA7E-5353-4BD1-B3FB-A699C08498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17038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B8D2-107C-48A7-AE05-718090F75E64}" type="datetimeFigureOut">
              <a:rPr lang="de-DE" smtClean="0"/>
              <a:t>29.01.2016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BB73-D0A1-4125-A147-121871FA5E02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27466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B8D2-107C-48A7-AE05-718090F75E64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BB73-D0A1-4125-A147-121871FA5E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7109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B8D2-107C-48A7-AE05-718090F75E64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BB73-D0A1-4125-A147-121871FA5E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6797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314D59"/>
          </a:solidFill>
          <a:ln>
            <a:solidFill>
              <a:srgbClr val="314D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EF4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B8D2-107C-48A7-AE05-718090F75E64}" type="datetimeFigureOut">
              <a:rPr lang="de-DE" smtClean="0"/>
              <a:t>29.01.2016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BB73-D0A1-4125-A147-121871FA5E02}" type="slidenum">
              <a:rPr lang="de-DE" smtClean="0"/>
              <a:t>‹Nr.›</a:t>
            </a:fld>
            <a:endParaRPr lang="de-DE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097280" y="4325112"/>
            <a:ext cx="9985898" cy="18288"/>
          </a:xfrm>
          <a:prstGeom prst="line">
            <a:avLst/>
          </a:prstGeom>
          <a:ln w="28575">
            <a:solidFill>
              <a:srgbClr val="2ECC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1357" y="2979889"/>
            <a:ext cx="1491126" cy="125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219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B8D2-107C-48A7-AE05-718090F75E64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BB73-D0A1-4125-A147-121871FA5E02}" type="slidenum">
              <a:rPr lang="de-DE" smtClean="0"/>
              <a:t>‹Nr.›</a:t>
            </a:fld>
            <a:endParaRPr lang="de-DE"/>
          </a:p>
        </p:txBody>
      </p:sp>
      <p:cxnSp>
        <p:nvCxnSpPr>
          <p:cNvPr id="7" name="Straight Connector 8"/>
          <p:cNvCxnSpPr/>
          <p:nvPr userDrawn="1"/>
        </p:nvCxnSpPr>
        <p:spPr>
          <a:xfrm>
            <a:off x="1097280" y="1737360"/>
            <a:ext cx="10058400" cy="0"/>
          </a:xfrm>
          <a:prstGeom prst="line">
            <a:avLst/>
          </a:prstGeom>
          <a:ln w="28575">
            <a:solidFill>
              <a:srgbClr val="2ECC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2030" y="1082231"/>
            <a:ext cx="713650" cy="600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7744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314D59"/>
          </a:solidFill>
          <a:ln>
            <a:solidFill>
              <a:srgbClr val="314D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EF4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B8D2-107C-48A7-AE05-718090F75E64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BB73-D0A1-4125-A147-121871FA5E02}" type="slidenum">
              <a:rPr lang="de-DE" smtClean="0"/>
              <a:t>‹Nr.›</a:t>
            </a:fld>
            <a:endParaRPr lang="de-DE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9937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B8D2-107C-48A7-AE05-718090F75E64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BB73-D0A1-4125-A147-121871FA5E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1328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B8D2-107C-48A7-AE05-718090F75E64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BB73-D0A1-4125-A147-121871FA5E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73244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B8D2-107C-48A7-AE05-718090F75E64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BB73-D0A1-4125-A147-121871FA5E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5205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314D59"/>
          </a:solidFill>
          <a:ln>
            <a:solidFill>
              <a:srgbClr val="314D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EF4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B8D2-107C-48A7-AE05-718090F75E64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BB73-D0A1-4125-A147-121871FA5E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4026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rgbClr val="314D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rgbClr val="EF4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084B8D2-107C-48A7-AE05-718090F75E64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F2BB73-D0A1-4125-A147-121871FA5E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2638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B8D2-107C-48A7-AE05-718090F75E64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BB73-D0A1-4125-A147-121871FA5E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24449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rgbClr val="314D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rgbClr val="EF4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dirty="0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B8D2-107C-48A7-AE05-718090F75E64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BB73-D0A1-4125-A147-121871FA5E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31184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B8D2-107C-48A7-AE05-718090F75E64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BB73-D0A1-4125-A147-121871FA5E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3137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314D59"/>
          </a:solidFill>
          <a:ln>
            <a:solidFill>
              <a:srgbClr val="314D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EF4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B8D2-107C-48A7-AE05-718090F75E64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BB73-D0A1-4125-A147-121871FA5E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17320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B8D2-107C-48A7-AE05-718090F75E64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BB73-D0A1-4125-A147-121871FA5E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6894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B8D2-107C-48A7-AE05-718090F75E64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BB73-D0A1-4125-A147-121871FA5E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2648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B8D2-107C-48A7-AE05-718090F75E64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BB73-D0A1-4125-A147-121871FA5E02}" type="slidenum">
              <a:rPr lang="de-DE" smtClean="0"/>
              <a:t>‹Nr.›</a:t>
            </a:fld>
            <a:endParaRPr lang="de-DE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73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B8D2-107C-48A7-AE05-718090F75E64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BB73-D0A1-4125-A147-121871FA5E02}" type="slidenum">
              <a:rPr lang="de-DE" smtClean="0"/>
              <a:t>‹Nr.›</a:t>
            </a:fld>
            <a:endParaRPr lang="de-DE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785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B8D2-107C-48A7-AE05-718090F75E64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BB73-D0A1-4125-A147-121871FA5E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2101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B8D2-107C-48A7-AE05-718090F75E64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BB73-D0A1-4125-A147-121871FA5E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0778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B8D2-107C-48A7-AE05-718090F75E64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2BB73-D0A1-4125-A147-121871FA5E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4164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084B8D2-107C-48A7-AE05-718090F75E64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2BB73-D0A1-4125-A147-121871FA5E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6990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084B8D2-107C-48A7-AE05-718090F75E64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DF2BB73-D0A1-4125-A147-121871FA5E02}" type="slidenum">
              <a:rPr lang="de-DE" smtClean="0"/>
              <a:t>‹Nr.›</a:t>
            </a:fld>
            <a:endParaRPr lang="de-DE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6"/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314D59"/>
          </a:solidFill>
          <a:ln>
            <a:solidFill>
              <a:srgbClr val="314D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7"/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EF4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73269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qb-hub.azurewebsites.net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diagramLayout" Target="../diagrams/layout1.xml"/><Relationship Id="rId7" Type="http://schemas.openxmlformats.org/officeDocument/2006/relationships/image" Target="../media/image8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QB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de-DE" dirty="0" smtClean="0"/>
              <a:t>Home </a:t>
            </a:r>
            <a:r>
              <a:rPr lang="de-DE" dirty="0" err="1" smtClean="0"/>
              <a:t>for</a:t>
            </a:r>
            <a:r>
              <a:rPr lang="de-DE" dirty="0" smtClean="0"/>
              <a:t> a </a:t>
            </a:r>
            <a:r>
              <a:rPr lang="de-DE" dirty="0" err="1" smtClean="0"/>
              <a:t>living</a:t>
            </a:r>
            <a:r>
              <a:rPr lang="de-DE" dirty="0" smtClean="0"/>
              <a:t> planet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976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Take a </a:t>
            </a:r>
            <a:r>
              <a:rPr lang="de-DE" dirty="0" err="1" smtClean="0"/>
              <a:t>look</a:t>
            </a:r>
            <a:r>
              <a:rPr lang="de-DE" smtClean="0"/>
              <a:t> at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de-DE" sz="2800" dirty="0" smtClean="0">
              <a:hlinkClick r:id="rId2"/>
            </a:endParaRPr>
          </a:p>
          <a:p>
            <a:pPr algn="ctr"/>
            <a:endParaRPr lang="de-DE" sz="2800" dirty="0" smtClean="0">
              <a:hlinkClick r:id="rId2"/>
            </a:endParaRPr>
          </a:p>
          <a:p>
            <a:pPr algn="ctr"/>
            <a:r>
              <a:rPr lang="de-DE" sz="2800" dirty="0" smtClean="0">
                <a:hlinkClick r:id="rId2"/>
              </a:rPr>
              <a:t>http://www.qb-hub.azurewebsites.net/</a:t>
            </a:r>
            <a:r>
              <a:rPr lang="de-DE" sz="2800" dirty="0" smtClean="0"/>
              <a:t>  </a:t>
            </a:r>
            <a:endParaRPr lang="de-DE" sz="2800" dirty="0"/>
          </a:p>
          <a:p>
            <a:pPr algn="ctr"/>
            <a:endParaRPr lang="de-DE" sz="2800" dirty="0" smtClean="0"/>
          </a:p>
          <a:p>
            <a:pPr algn="ctr"/>
            <a:endParaRPr lang="de-DE" sz="2400" dirty="0" smtClean="0"/>
          </a:p>
          <a:p>
            <a:pPr algn="ctr"/>
            <a:endParaRPr lang="de-DE" sz="2400" dirty="0" smtClean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/>
          </p:nvPr>
        </p:nvGraphicFramePr>
        <p:xfrm>
          <a:off x="2069706" y="4414974"/>
          <a:ext cx="8127999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Report View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User View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Username: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root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flat311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Password: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root123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flat123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336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QB - The </a:t>
            </a:r>
            <a:r>
              <a:rPr lang="de-DE" dirty="0" err="1" smtClean="0"/>
              <a:t>company</a:t>
            </a:r>
            <a:endParaRPr lang="de-DE" dirty="0"/>
          </a:p>
        </p:txBody>
      </p:sp>
      <p:sp>
        <p:nvSpPr>
          <p:cNvPr id="8" name="Inhaltsplatzhalt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endParaRPr lang="de-DE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de-DE" dirty="0" smtClean="0"/>
              <a:t> Smart </a:t>
            </a:r>
            <a:r>
              <a:rPr lang="de-DE" dirty="0" err="1" smtClean="0"/>
              <a:t>home</a:t>
            </a:r>
            <a:r>
              <a:rPr lang="de-DE" dirty="0" smtClean="0"/>
              <a:t> </a:t>
            </a:r>
            <a:r>
              <a:rPr lang="de-DE" dirty="0" err="1" smtClean="0"/>
              <a:t>automation</a:t>
            </a:r>
            <a:r>
              <a:rPr lang="de-DE" dirty="0" smtClean="0"/>
              <a:t> </a:t>
            </a:r>
            <a:r>
              <a:rPr lang="de-DE" dirty="0" err="1" smtClean="0"/>
              <a:t>company</a:t>
            </a:r>
            <a:r>
              <a:rPr lang="de-DE" dirty="0" smtClean="0"/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de-DE" dirty="0"/>
              <a:t> </a:t>
            </a:r>
            <a:r>
              <a:rPr lang="de-DE" dirty="0" smtClean="0"/>
              <a:t>Service </a:t>
            </a:r>
            <a:r>
              <a:rPr lang="de-DE" dirty="0" err="1" smtClean="0"/>
              <a:t>provider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private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commercial</a:t>
            </a:r>
            <a:r>
              <a:rPr lang="de-DE" dirty="0" smtClean="0"/>
              <a:t> </a:t>
            </a:r>
            <a:r>
              <a:rPr lang="de-DE" dirty="0" err="1" smtClean="0"/>
              <a:t>customers</a:t>
            </a:r>
            <a:endParaRPr lang="de-DE" dirty="0"/>
          </a:p>
          <a:p>
            <a:pPr>
              <a:buFont typeface="Wingdings" panose="05000000000000000000" pitchFamily="2" charset="2"/>
              <a:buChar char="§"/>
            </a:pPr>
            <a:r>
              <a:rPr lang="de-DE" dirty="0" smtClean="0"/>
              <a:t> </a:t>
            </a:r>
            <a:r>
              <a:rPr lang="de-DE" dirty="0" err="1" smtClean="0"/>
              <a:t>Offering</a:t>
            </a:r>
            <a:r>
              <a:rPr lang="de-DE" dirty="0" smtClean="0"/>
              <a:t> </a:t>
            </a:r>
            <a:r>
              <a:rPr lang="de-DE" dirty="0" err="1" smtClean="0"/>
              <a:t>software</a:t>
            </a:r>
            <a:r>
              <a:rPr lang="de-DE" dirty="0" smtClean="0"/>
              <a:t> </a:t>
            </a:r>
            <a:r>
              <a:rPr lang="de-DE" dirty="0" err="1" smtClean="0"/>
              <a:t>services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support</a:t>
            </a:r>
            <a:endParaRPr lang="de-DE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de-DE" dirty="0"/>
              <a:t> </a:t>
            </a:r>
            <a:r>
              <a:rPr lang="de-DE" dirty="0" smtClean="0"/>
              <a:t>Main </a:t>
            </a:r>
            <a:r>
              <a:rPr lang="de-DE" dirty="0" err="1" smtClean="0"/>
              <a:t>objectives</a:t>
            </a:r>
            <a:r>
              <a:rPr lang="de-DE" dirty="0" smtClean="0"/>
              <a:t> </a:t>
            </a:r>
            <a:r>
              <a:rPr lang="de-DE" dirty="0" err="1" smtClean="0"/>
              <a:t>are</a:t>
            </a:r>
            <a:r>
              <a:rPr lang="de-DE" dirty="0" smtClean="0"/>
              <a:t>: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DE" dirty="0" err="1"/>
              <a:t>D</a:t>
            </a:r>
            <a:r>
              <a:rPr lang="de-DE" dirty="0" err="1" smtClean="0"/>
              <a:t>eveloping</a:t>
            </a:r>
            <a:r>
              <a:rPr lang="de-DE" dirty="0" smtClean="0"/>
              <a:t> environmental </a:t>
            </a:r>
            <a:r>
              <a:rPr lang="de-DE" dirty="0" err="1" smtClean="0"/>
              <a:t>friendly</a:t>
            </a:r>
            <a:r>
              <a:rPr lang="de-DE" dirty="0" smtClean="0"/>
              <a:t> </a:t>
            </a:r>
            <a:r>
              <a:rPr lang="de-DE" dirty="0" err="1" smtClean="0"/>
              <a:t>solutions</a:t>
            </a:r>
            <a:endParaRPr lang="de-DE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de-DE" dirty="0" err="1" smtClean="0"/>
              <a:t>Reach</a:t>
            </a:r>
            <a:r>
              <a:rPr lang="de-DE" dirty="0"/>
              <a:t> </a:t>
            </a:r>
            <a:r>
              <a:rPr lang="de-DE" dirty="0" err="1" smtClean="0"/>
              <a:t>goal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sustainable</a:t>
            </a:r>
            <a:r>
              <a:rPr lang="de-DE" dirty="0" smtClean="0"/>
              <a:t> </a:t>
            </a:r>
            <a:r>
              <a:rPr lang="de-DE" dirty="0" err="1" smtClean="0"/>
              <a:t>products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8960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456" y="3395672"/>
            <a:ext cx="1344539" cy="1344539"/>
          </a:xfrm>
          <a:prstGeom prst="rect">
            <a:avLst/>
          </a:prstGeom>
        </p:spPr>
      </p:pic>
      <p:grpSp>
        <p:nvGrpSpPr>
          <p:cNvPr id="27" name="Gruppieren 26"/>
          <p:cNvGrpSpPr/>
          <p:nvPr/>
        </p:nvGrpSpPr>
        <p:grpSpPr>
          <a:xfrm>
            <a:off x="3936454" y="2843603"/>
            <a:ext cx="2187470" cy="2194843"/>
            <a:chOff x="1577050" y="2843882"/>
            <a:chExt cx="2187470" cy="2194843"/>
          </a:xfrm>
        </p:grpSpPr>
        <p:sp>
          <p:nvSpPr>
            <p:cNvPr id="28" name="Ellipse 27"/>
            <p:cNvSpPr/>
            <p:nvPr/>
          </p:nvSpPr>
          <p:spPr>
            <a:xfrm>
              <a:off x="1900049" y="3168649"/>
              <a:ext cx="1544753" cy="1544753"/>
            </a:xfrm>
            <a:prstGeom prst="ellipse">
              <a:avLst/>
            </a:prstGeom>
            <a:noFill/>
            <a:ln w="12700">
              <a:solidFill>
                <a:srgbClr val="314D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Ellipse 28"/>
            <p:cNvSpPr/>
            <p:nvPr/>
          </p:nvSpPr>
          <p:spPr>
            <a:xfrm>
              <a:off x="1577050" y="2843882"/>
              <a:ext cx="2187470" cy="2194843"/>
            </a:xfrm>
            <a:prstGeom prst="ellipse">
              <a:avLst/>
            </a:prstGeom>
            <a:noFill/>
            <a:ln w="635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873" y="3168649"/>
            <a:ext cx="1621797" cy="1621797"/>
          </a:xfrm>
          <a:prstGeom prst="rect">
            <a:avLst/>
          </a:prstGeom>
        </p:spPr>
      </p:pic>
      <p:grpSp>
        <p:nvGrpSpPr>
          <p:cNvPr id="24" name="Gruppieren 23"/>
          <p:cNvGrpSpPr/>
          <p:nvPr/>
        </p:nvGrpSpPr>
        <p:grpSpPr>
          <a:xfrm>
            <a:off x="8540037" y="2843882"/>
            <a:ext cx="2187470" cy="2194843"/>
            <a:chOff x="6266752" y="2870691"/>
            <a:chExt cx="2187470" cy="2194843"/>
          </a:xfrm>
        </p:grpSpPr>
        <p:sp>
          <p:nvSpPr>
            <p:cNvPr id="25" name="Ellipse 24"/>
            <p:cNvSpPr/>
            <p:nvPr/>
          </p:nvSpPr>
          <p:spPr>
            <a:xfrm>
              <a:off x="6589751" y="3195458"/>
              <a:ext cx="1544753" cy="1544753"/>
            </a:xfrm>
            <a:prstGeom prst="ellipse">
              <a:avLst/>
            </a:prstGeom>
            <a:noFill/>
            <a:ln w="12700">
              <a:solidFill>
                <a:srgbClr val="314D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Ellipse 25"/>
            <p:cNvSpPr/>
            <p:nvPr/>
          </p:nvSpPr>
          <p:spPr>
            <a:xfrm>
              <a:off x="6266752" y="2870691"/>
              <a:ext cx="2187470" cy="2194843"/>
            </a:xfrm>
            <a:prstGeom prst="ellipse">
              <a:avLst/>
            </a:prstGeom>
            <a:noFill/>
            <a:ln w="635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985" y="3097153"/>
            <a:ext cx="1359004" cy="2038507"/>
          </a:xfrm>
          <a:prstGeom prst="rect">
            <a:avLst/>
          </a:prstGeom>
        </p:spPr>
      </p:pic>
      <p:pic>
        <p:nvPicPr>
          <p:cNvPr id="19" name="Grafik 18" descr="C:\Users\Dominic\Documents\Studium\5.Semester\Bewerbung\lichtbild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964" y="3069669"/>
            <a:ext cx="1336922" cy="193828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Team</a:t>
            </a:r>
            <a:endParaRPr lang="de-DE" dirty="0"/>
          </a:p>
        </p:txBody>
      </p:sp>
      <p:grpSp>
        <p:nvGrpSpPr>
          <p:cNvPr id="9" name="Gruppieren 8"/>
          <p:cNvGrpSpPr/>
          <p:nvPr/>
        </p:nvGrpSpPr>
        <p:grpSpPr>
          <a:xfrm>
            <a:off x="1577050" y="2843882"/>
            <a:ext cx="2187470" cy="2194843"/>
            <a:chOff x="1577050" y="2843882"/>
            <a:chExt cx="2187470" cy="2194843"/>
          </a:xfrm>
        </p:grpSpPr>
        <p:sp>
          <p:nvSpPr>
            <p:cNvPr id="4" name="Ellipse 3"/>
            <p:cNvSpPr/>
            <p:nvPr/>
          </p:nvSpPr>
          <p:spPr>
            <a:xfrm>
              <a:off x="1900049" y="3168649"/>
              <a:ext cx="1544753" cy="1544753"/>
            </a:xfrm>
            <a:prstGeom prst="ellipse">
              <a:avLst/>
            </a:prstGeom>
            <a:noFill/>
            <a:ln w="12700">
              <a:solidFill>
                <a:srgbClr val="314D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Ellipse 19"/>
            <p:cNvSpPr/>
            <p:nvPr/>
          </p:nvSpPr>
          <p:spPr>
            <a:xfrm>
              <a:off x="1577050" y="2843882"/>
              <a:ext cx="2187470" cy="2194843"/>
            </a:xfrm>
            <a:prstGeom prst="ellipse">
              <a:avLst/>
            </a:prstGeom>
            <a:noFill/>
            <a:ln w="635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1" name="Textfeld 10"/>
          <p:cNvSpPr txBox="1"/>
          <p:nvPr/>
        </p:nvSpPr>
        <p:spPr>
          <a:xfrm>
            <a:off x="1754622" y="4810337"/>
            <a:ext cx="1858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Project Manager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4078033" y="4801696"/>
            <a:ext cx="2026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Software Engineer</a:t>
            </a:r>
            <a:endParaRPr lang="de-DE" dirty="0"/>
          </a:p>
        </p:txBody>
      </p:sp>
      <p:grpSp>
        <p:nvGrpSpPr>
          <p:cNvPr id="8" name="Gruppieren 7"/>
          <p:cNvGrpSpPr/>
          <p:nvPr/>
        </p:nvGrpSpPr>
        <p:grpSpPr>
          <a:xfrm>
            <a:off x="6266752" y="2870691"/>
            <a:ext cx="2187470" cy="2194843"/>
            <a:chOff x="6266752" y="2870691"/>
            <a:chExt cx="2187470" cy="2194843"/>
          </a:xfrm>
        </p:grpSpPr>
        <p:sp>
          <p:nvSpPr>
            <p:cNvPr id="22" name="Ellipse 21"/>
            <p:cNvSpPr/>
            <p:nvPr/>
          </p:nvSpPr>
          <p:spPr>
            <a:xfrm>
              <a:off x="6589751" y="3195458"/>
              <a:ext cx="1544753" cy="1544753"/>
            </a:xfrm>
            <a:prstGeom prst="ellipse">
              <a:avLst/>
            </a:prstGeom>
            <a:noFill/>
            <a:ln w="12700">
              <a:solidFill>
                <a:srgbClr val="314D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Ellipse 22"/>
            <p:cNvSpPr/>
            <p:nvPr/>
          </p:nvSpPr>
          <p:spPr>
            <a:xfrm>
              <a:off x="6266752" y="2870691"/>
              <a:ext cx="2187470" cy="2194843"/>
            </a:xfrm>
            <a:prstGeom prst="ellipse">
              <a:avLst/>
            </a:prstGeom>
            <a:noFill/>
            <a:ln w="635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3" name="Textfeld 12"/>
          <p:cNvSpPr txBox="1"/>
          <p:nvPr/>
        </p:nvSpPr>
        <p:spPr>
          <a:xfrm>
            <a:off x="6457596" y="4838516"/>
            <a:ext cx="2039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Software </a:t>
            </a:r>
            <a:r>
              <a:rPr lang="de-DE" dirty="0" err="1" smtClean="0"/>
              <a:t>Architect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9127865" y="4802056"/>
            <a:ext cx="101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Designer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900049" y="2618130"/>
            <a:ext cx="1433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Dominic Zettl</a:t>
            </a:r>
            <a:endParaRPr lang="de-DE" dirty="0"/>
          </a:p>
        </p:txBody>
      </p:sp>
      <p:sp>
        <p:nvSpPr>
          <p:cNvPr id="16" name="Textfeld 15"/>
          <p:cNvSpPr txBox="1"/>
          <p:nvPr/>
        </p:nvSpPr>
        <p:spPr>
          <a:xfrm>
            <a:off x="4150361" y="2617917"/>
            <a:ext cx="1612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Matthias Gugel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6563732" y="2617917"/>
            <a:ext cx="1459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Thomas Kopp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8701305" y="2617491"/>
            <a:ext cx="1864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Antonio Pomarico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105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QB - Products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de-DE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de-DE" dirty="0" smtClean="0"/>
              <a:t> QB-Bridge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DE" dirty="0" smtClean="0"/>
              <a:t>The </a:t>
            </a:r>
            <a:r>
              <a:rPr lang="de-DE" dirty="0" err="1" smtClean="0"/>
              <a:t>system</a:t>
            </a:r>
            <a:r>
              <a:rPr lang="de-DE" dirty="0" smtClean="0"/>
              <a:t>, </a:t>
            </a:r>
            <a:r>
              <a:rPr lang="de-DE" dirty="0" err="1" smtClean="0"/>
              <a:t>which</a:t>
            </a:r>
            <a:r>
              <a:rPr lang="de-DE" dirty="0" smtClean="0"/>
              <a:t> </a:t>
            </a:r>
            <a:r>
              <a:rPr lang="de-DE" dirty="0" err="1" smtClean="0"/>
              <a:t>runs</a:t>
            </a:r>
            <a:r>
              <a:rPr lang="de-DE" dirty="0" smtClean="0"/>
              <a:t> </a:t>
            </a:r>
            <a:r>
              <a:rPr lang="de-DE" dirty="0"/>
              <a:t>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Rasperry</a:t>
            </a:r>
            <a:r>
              <a:rPr lang="de-DE" dirty="0"/>
              <a:t> </a:t>
            </a:r>
            <a:r>
              <a:rPr lang="de-DE" dirty="0" smtClean="0"/>
              <a:t>Pi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DE" dirty="0" err="1" smtClean="0"/>
              <a:t>Collects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subsystems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lights</a:t>
            </a:r>
            <a:r>
              <a:rPr lang="de-DE" dirty="0" smtClean="0"/>
              <a:t> (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instance</a:t>
            </a:r>
            <a:r>
              <a:rPr lang="de-DE" dirty="0" smtClean="0"/>
              <a:t>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DE" dirty="0" smtClean="0"/>
              <a:t>Sends </a:t>
            </a:r>
            <a:r>
              <a:rPr lang="de-DE" dirty="0" err="1" smtClean="0"/>
              <a:t>collected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QB-Hub</a:t>
            </a:r>
            <a:endParaRPr lang="de-DE" dirty="0"/>
          </a:p>
          <a:p>
            <a:pPr lvl="1">
              <a:buFont typeface="Wingdings" panose="05000000000000000000" pitchFamily="2" charset="2"/>
              <a:buChar char="§"/>
            </a:pPr>
            <a:endParaRPr lang="de-DE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de-DE" dirty="0"/>
              <a:t> </a:t>
            </a:r>
            <a:r>
              <a:rPr lang="de-DE" dirty="0" smtClean="0"/>
              <a:t>QB-Hub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DE" dirty="0" smtClean="0"/>
              <a:t>Central System, </a:t>
            </a:r>
            <a:r>
              <a:rPr lang="de-DE" dirty="0" err="1" smtClean="0"/>
              <a:t>which</a:t>
            </a:r>
            <a:r>
              <a:rPr lang="de-DE" dirty="0" smtClean="0"/>
              <a:t> </a:t>
            </a:r>
            <a:r>
              <a:rPr lang="de-DE" dirty="0" err="1"/>
              <a:t>installed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 smtClean="0"/>
              <a:t>server</a:t>
            </a:r>
            <a:endParaRPr lang="de-DE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de-DE" dirty="0" err="1" smtClean="0"/>
              <a:t>Includes</a:t>
            </a:r>
            <a:r>
              <a:rPr lang="de-DE" dirty="0" smtClean="0"/>
              <a:t> </a:t>
            </a:r>
            <a:r>
              <a:rPr lang="de-DE" dirty="0" err="1" smtClean="0"/>
              <a:t>database</a:t>
            </a:r>
            <a:r>
              <a:rPr lang="de-DE" dirty="0" smtClean="0"/>
              <a:t> backend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business</a:t>
            </a:r>
            <a:r>
              <a:rPr lang="de-DE" dirty="0" smtClean="0"/>
              <a:t> </a:t>
            </a:r>
            <a:r>
              <a:rPr lang="de-DE" dirty="0" err="1" smtClean="0"/>
              <a:t>logic</a:t>
            </a:r>
            <a:endParaRPr lang="de-DE" dirty="0"/>
          </a:p>
          <a:p>
            <a:pPr marL="201168" lvl="1" indent="0">
              <a:buNone/>
            </a:pPr>
            <a:endParaRPr lang="de-DE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de-DE" dirty="0"/>
              <a:t> </a:t>
            </a:r>
            <a:r>
              <a:rPr lang="de-DE" dirty="0" smtClean="0"/>
              <a:t>QB-Home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DE" dirty="0" smtClean="0"/>
              <a:t>User </a:t>
            </a:r>
            <a:r>
              <a:rPr lang="de-DE" dirty="0" err="1" smtClean="0"/>
              <a:t>interface</a:t>
            </a:r>
            <a:r>
              <a:rPr lang="de-DE" dirty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control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installed</a:t>
            </a:r>
            <a:r>
              <a:rPr lang="de-DE" dirty="0" smtClean="0"/>
              <a:t> </a:t>
            </a:r>
            <a:r>
              <a:rPr lang="de-DE" dirty="0" err="1" smtClean="0"/>
              <a:t>systems</a:t>
            </a:r>
            <a:endParaRPr lang="de-DE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de-DE" dirty="0" err="1" smtClean="0"/>
              <a:t>Available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every</a:t>
            </a:r>
            <a:r>
              <a:rPr lang="de-DE" dirty="0" smtClean="0"/>
              <a:t> </a:t>
            </a:r>
            <a:r>
              <a:rPr lang="de-DE" dirty="0" err="1" smtClean="0"/>
              <a:t>device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8816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Basic </a:t>
            </a:r>
            <a:r>
              <a:rPr lang="de-DE" dirty="0" err="1" smtClean="0"/>
              <a:t>concept</a:t>
            </a:r>
            <a:endParaRPr lang="de-DE" dirty="0"/>
          </a:p>
        </p:txBody>
      </p:sp>
      <p:graphicFrame>
        <p:nvGraphicFramePr>
          <p:cNvPr id="10" name="Inhaltsplatzhalt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560077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Grafik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51959" y="3454400"/>
            <a:ext cx="806052" cy="806449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54196" y="1621556"/>
            <a:ext cx="1601579" cy="1677244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27076" y="4983667"/>
            <a:ext cx="855818" cy="58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84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Demo </a:t>
            </a:r>
            <a:r>
              <a:rPr lang="de-DE" dirty="0" smtClean="0"/>
              <a:t>– Web UI</a:t>
            </a:r>
            <a:endParaRPr lang="de-DE" dirty="0"/>
          </a:p>
        </p:txBody>
      </p:sp>
      <p:pic>
        <p:nvPicPr>
          <p:cNvPr id="4" name="Browser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45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94280" y="1846263"/>
            <a:ext cx="7375525" cy="4022725"/>
          </a:xfrm>
        </p:spPr>
      </p:pic>
    </p:spTree>
    <p:extLst>
      <p:ext uri="{BB962C8B-B14F-4D97-AF65-F5344CB8AC3E}">
        <p14:creationId xmlns:p14="http://schemas.microsoft.com/office/powerpoint/2010/main" val="3021283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Demo – Android UI</a:t>
            </a:r>
            <a:endParaRPr lang="de-DE" dirty="0"/>
          </a:p>
        </p:txBody>
      </p:sp>
      <p:pic>
        <p:nvPicPr>
          <p:cNvPr id="4" name="Mobile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41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7280" y="1837717"/>
            <a:ext cx="2255838" cy="4022725"/>
          </a:xfrm>
        </p:spPr>
      </p:pic>
      <p:sp>
        <p:nvSpPr>
          <p:cNvPr id="5" name="Inhaltsplatzhalter 2"/>
          <p:cNvSpPr txBox="1">
            <a:spLocks/>
          </p:cNvSpPr>
          <p:nvPr/>
        </p:nvSpPr>
        <p:spPr>
          <a:xfrm>
            <a:off x="3913974" y="1845734"/>
            <a:ext cx="7241706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de-DE" dirty="0"/>
          </a:p>
          <a:p>
            <a:pPr>
              <a:buFont typeface="Wingdings" panose="05000000000000000000" pitchFamily="2" charset="2"/>
              <a:buChar char="§"/>
            </a:pPr>
            <a:endParaRPr lang="de-DE" dirty="0" smtClean="0"/>
          </a:p>
        </p:txBody>
      </p:sp>
      <p:sp>
        <p:nvSpPr>
          <p:cNvPr id="7" name="Inhaltsplatzhalter 2"/>
          <p:cNvSpPr txBox="1">
            <a:spLocks/>
          </p:cNvSpPr>
          <p:nvPr/>
        </p:nvSpPr>
        <p:spPr>
          <a:xfrm>
            <a:off x="4084890" y="1845734"/>
            <a:ext cx="707079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de-DE" dirty="0"/>
          </a:p>
          <a:p>
            <a:pPr>
              <a:buFont typeface="Wingdings" panose="05000000000000000000" pitchFamily="2" charset="2"/>
              <a:buChar char="§"/>
            </a:pPr>
            <a:r>
              <a:rPr lang="de-DE" dirty="0" smtClean="0"/>
              <a:t>The </a:t>
            </a:r>
            <a:r>
              <a:rPr lang="de-DE" dirty="0" err="1" smtClean="0"/>
              <a:t>responsive</a:t>
            </a:r>
            <a:r>
              <a:rPr lang="de-DE" dirty="0" smtClean="0"/>
              <a:t> UI </a:t>
            </a:r>
            <a:r>
              <a:rPr lang="de-DE" dirty="0" err="1" smtClean="0"/>
              <a:t>gives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user</a:t>
            </a:r>
            <a:r>
              <a:rPr lang="de-DE" dirty="0" smtClean="0"/>
              <a:t> a </a:t>
            </a:r>
            <a:r>
              <a:rPr lang="de-DE" dirty="0" err="1" smtClean="0"/>
              <a:t>chance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experience</a:t>
            </a:r>
            <a:r>
              <a:rPr lang="de-DE" dirty="0" smtClean="0"/>
              <a:t> </a:t>
            </a:r>
            <a:r>
              <a:rPr lang="de-DE" dirty="0" err="1" smtClean="0"/>
              <a:t>his</a:t>
            </a:r>
            <a:r>
              <a:rPr lang="de-DE" dirty="0" smtClean="0"/>
              <a:t>/her </a:t>
            </a:r>
            <a:r>
              <a:rPr lang="de-DE" dirty="0" err="1" smtClean="0"/>
              <a:t>home</a:t>
            </a:r>
            <a:r>
              <a:rPr lang="de-DE" dirty="0" smtClean="0"/>
              <a:t> </a:t>
            </a:r>
            <a:r>
              <a:rPr lang="de-DE" dirty="0" err="1" smtClean="0"/>
              <a:t>automation</a:t>
            </a:r>
            <a:r>
              <a:rPr lang="de-DE" dirty="0" smtClean="0"/>
              <a:t> </a:t>
            </a:r>
            <a:r>
              <a:rPr lang="de-DE" dirty="0" err="1" smtClean="0"/>
              <a:t>system</a:t>
            </a:r>
            <a:r>
              <a:rPr lang="de-DE" dirty="0" smtClean="0"/>
              <a:t> on different </a:t>
            </a:r>
            <a:r>
              <a:rPr lang="de-DE" dirty="0" err="1" smtClean="0"/>
              <a:t>devices</a:t>
            </a:r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pPr>
              <a:buFont typeface="Wingdings" panose="05000000000000000000" pitchFamily="2" charset="2"/>
              <a:buChar char="§"/>
            </a:pPr>
            <a:r>
              <a:rPr lang="de-DE" dirty="0" smtClean="0"/>
              <a:t>The </a:t>
            </a:r>
            <a:r>
              <a:rPr lang="de-DE" dirty="0" err="1" smtClean="0"/>
              <a:t>server</a:t>
            </a:r>
            <a:r>
              <a:rPr lang="de-DE" dirty="0" smtClean="0"/>
              <a:t> </a:t>
            </a:r>
            <a:r>
              <a:rPr lang="de-DE" dirty="0" err="1" smtClean="0"/>
              <a:t>saves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user</a:t>
            </a:r>
            <a:r>
              <a:rPr lang="de-DE" dirty="0" smtClean="0"/>
              <a:t> </a:t>
            </a:r>
            <a:r>
              <a:rPr lang="de-DE" dirty="0" err="1" smtClean="0"/>
              <a:t>inputs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Web UI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sends</a:t>
            </a:r>
            <a:r>
              <a:rPr lang="de-DE" dirty="0" smtClean="0"/>
              <a:t> </a:t>
            </a:r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device</a:t>
            </a:r>
            <a:r>
              <a:rPr lang="de-DE" dirty="0" smtClean="0"/>
              <a:t> via </a:t>
            </a:r>
            <a:r>
              <a:rPr lang="de-DE" dirty="0" err="1" smtClean="0"/>
              <a:t>our</a:t>
            </a:r>
            <a:r>
              <a:rPr lang="de-DE" dirty="0" smtClean="0"/>
              <a:t> QB-Bridge</a:t>
            </a:r>
          </a:p>
          <a:p>
            <a:pPr>
              <a:buFont typeface="Wingdings" panose="05000000000000000000" pitchFamily="2" charset="2"/>
              <a:buChar char="§"/>
            </a:pPr>
            <a:endParaRPr lang="de-DE" dirty="0"/>
          </a:p>
          <a:p>
            <a:pPr>
              <a:buFont typeface="Wingdings" panose="05000000000000000000" pitchFamily="2" charset="2"/>
              <a:buChar char="§"/>
            </a:pPr>
            <a:r>
              <a:rPr lang="de-DE" dirty="0"/>
              <a:t>QB-Home also </a:t>
            </a:r>
            <a:r>
              <a:rPr lang="de-DE" dirty="0" err="1"/>
              <a:t>available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Android </a:t>
            </a:r>
            <a:r>
              <a:rPr lang="de-DE" dirty="0" err="1"/>
              <a:t>Application</a:t>
            </a:r>
            <a:endParaRPr lang="de-DE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de-DE" dirty="0"/>
              <a:t>Further </a:t>
            </a:r>
            <a:r>
              <a:rPr lang="de-DE" dirty="0" err="1"/>
              <a:t>devices</a:t>
            </a:r>
            <a:r>
              <a:rPr lang="de-DE" dirty="0"/>
              <a:t> </a:t>
            </a:r>
            <a:r>
              <a:rPr lang="de-DE" dirty="0" err="1"/>
              <a:t>possible</a:t>
            </a:r>
            <a:endParaRPr lang="de-DE" dirty="0"/>
          </a:p>
          <a:p>
            <a:pPr>
              <a:buFont typeface="Wingdings" panose="05000000000000000000" pitchFamily="2" charset="2"/>
              <a:buChar char="§"/>
            </a:pPr>
            <a:endParaRPr lang="de-DE" dirty="0" smtClean="0"/>
          </a:p>
          <a:p>
            <a:pPr>
              <a:buFont typeface="Wingdings" panose="05000000000000000000" pitchFamily="2" charset="2"/>
              <a:buChar char="§"/>
            </a:pPr>
            <a:endParaRPr lang="de-DE" dirty="0"/>
          </a:p>
          <a:p>
            <a:pPr>
              <a:buFont typeface="Wingdings" panose="05000000000000000000" pitchFamily="2" charset="2"/>
              <a:buChar char="§"/>
            </a:pP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25482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Demo – Reports Web UI</a:t>
            </a:r>
            <a:endParaRPr lang="de-DE" dirty="0"/>
          </a:p>
        </p:txBody>
      </p:sp>
      <p:pic>
        <p:nvPicPr>
          <p:cNvPr id="4" name="Reports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61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94280" y="1854809"/>
            <a:ext cx="7151688" cy="4022725"/>
          </a:xfrm>
        </p:spPr>
      </p:pic>
    </p:spTree>
    <p:extLst>
      <p:ext uri="{BB962C8B-B14F-4D97-AF65-F5344CB8AC3E}">
        <p14:creationId xmlns:p14="http://schemas.microsoft.com/office/powerpoint/2010/main" val="957818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Demo –</a:t>
            </a:r>
            <a:r>
              <a:rPr lang="de-DE" dirty="0"/>
              <a:t> </a:t>
            </a:r>
            <a:r>
              <a:rPr lang="de-DE" dirty="0" smtClean="0"/>
              <a:t>Reports Android UI</a:t>
            </a:r>
            <a:endParaRPr lang="de-DE" dirty="0"/>
          </a:p>
        </p:txBody>
      </p:sp>
      <p:pic>
        <p:nvPicPr>
          <p:cNvPr id="4" name="ReportMobil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7280" y="1871900"/>
            <a:ext cx="2255838" cy="4022725"/>
          </a:xfrm>
        </p:spPr>
      </p:pic>
      <p:sp>
        <p:nvSpPr>
          <p:cNvPr id="6" name="Inhaltsplatzhalter 2"/>
          <p:cNvSpPr txBox="1">
            <a:spLocks/>
          </p:cNvSpPr>
          <p:nvPr/>
        </p:nvSpPr>
        <p:spPr>
          <a:xfrm>
            <a:off x="4084890" y="1845734"/>
            <a:ext cx="707079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de-DE" dirty="0"/>
          </a:p>
          <a:p>
            <a:pPr>
              <a:buFont typeface="Wingdings" panose="05000000000000000000" pitchFamily="2" charset="2"/>
              <a:buChar char="§"/>
            </a:pPr>
            <a:r>
              <a:rPr lang="de-DE" dirty="0" smtClean="0"/>
              <a:t>Individual </a:t>
            </a:r>
            <a:r>
              <a:rPr lang="de-DE" dirty="0" err="1" smtClean="0"/>
              <a:t>reports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each</a:t>
            </a:r>
            <a:r>
              <a:rPr lang="de-DE" dirty="0" smtClean="0"/>
              <a:t> </a:t>
            </a:r>
            <a:r>
              <a:rPr lang="de-DE" dirty="0" err="1" smtClean="0"/>
              <a:t>user</a:t>
            </a:r>
            <a:endParaRPr lang="de-DE" dirty="0" smtClean="0"/>
          </a:p>
          <a:p>
            <a:pPr>
              <a:buFont typeface="Wingdings" panose="05000000000000000000" pitchFamily="2" charset="2"/>
              <a:buChar char="§"/>
            </a:pPr>
            <a:endParaRPr lang="de-DE" dirty="0"/>
          </a:p>
          <a:p>
            <a:pPr>
              <a:buFont typeface="Wingdings" panose="05000000000000000000" pitchFamily="2" charset="2"/>
              <a:buChar char="§"/>
            </a:pPr>
            <a:r>
              <a:rPr lang="de-DE" dirty="0" smtClean="0"/>
              <a:t>Reports </a:t>
            </a:r>
            <a:r>
              <a:rPr lang="de-DE" dirty="0" err="1" smtClean="0"/>
              <a:t>are</a:t>
            </a:r>
            <a:r>
              <a:rPr lang="de-DE" dirty="0" smtClean="0"/>
              <a:t> also </a:t>
            </a:r>
            <a:r>
              <a:rPr lang="de-DE" dirty="0" err="1" smtClean="0"/>
              <a:t>responsive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available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any</a:t>
            </a:r>
            <a:r>
              <a:rPr lang="de-DE" dirty="0" smtClean="0"/>
              <a:t> mobile </a:t>
            </a:r>
            <a:r>
              <a:rPr lang="de-DE" dirty="0" err="1" smtClean="0"/>
              <a:t>device</a:t>
            </a:r>
            <a:endParaRPr lang="de-DE" dirty="0" smtClean="0"/>
          </a:p>
          <a:p>
            <a:pPr>
              <a:buFont typeface="Wingdings" panose="05000000000000000000" pitchFamily="2" charset="2"/>
              <a:buChar char="§"/>
            </a:pPr>
            <a:endParaRPr lang="de-DE" dirty="0"/>
          </a:p>
          <a:p>
            <a:pPr>
              <a:buFont typeface="Wingdings" panose="05000000000000000000" pitchFamily="2" charset="2"/>
              <a:buChar char="§"/>
            </a:pPr>
            <a:r>
              <a:rPr lang="de-DE" dirty="0" err="1" smtClean="0"/>
              <a:t>Monthly</a:t>
            </a:r>
            <a:r>
              <a:rPr lang="de-DE" dirty="0" smtClean="0"/>
              <a:t> </a:t>
            </a:r>
            <a:r>
              <a:rPr lang="de-DE" dirty="0" err="1" smtClean="0"/>
              <a:t>reports</a:t>
            </a:r>
            <a:r>
              <a:rPr lang="de-DE" dirty="0" smtClean="0"/>
              <a:t> </a:t>
            </a:r>
            <a:r>
              <a:rPr lang="de-DE" dirty="0" err="1" smtClean="0"/>
              <a:t>which</a:t>
            </a:r>
            <a:r>
              <a:rPr lang="de-DE" dirty="0" smtClean="0"/>
              <a:t>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generated</a:t>
            </a:r>
            <a:r>
              <a:rPr lang="de-DE" dirty="0" smtClean="0"/>
              <a:t> </a:t>
            </a:r>
            <a:r>
              <a:rPr lang="de-DE" dirty="0" err="1" smtClean="0"/>
              <a:t>automatically</a:t>
            </a:r>
            <a:endParaRPr lang="de-DE" dirty="0" smtClean="0"/>
          </a:p>
          <a:p>
            <a:pPr>
              <a:buFont typeface="Wingdings" panose="05000000000000000000" pitchFamily="2" charset="2"/>
              <a:buChar char="§"/>
            </a:pPr>
            <a:endParaRPr lang="de-DE" dirty="0"/>
          </a:p>
          <a:p>
            <a:pPr>
              <a:buFont typeface="Wingdings" panose="05000000000000000000" pitchFamily="2" charset="2"/>
              <a:buChar char="§"/>
            </a:pPr>
            <a:endParaRPr lang="de-DE" dirty="0"/>
          </a:p>
          <a:p>
            <a:pPr>
              <a:buFont typeface="Wingdings" panose="05000000000000000000" pitchFamily="2" charset="2"/>
              <a:buChar char="§"/>
            </a:pPr>
            <a:endParaRPr lang="de-DE" dirty="0"/>
          </a:p>
          <a:p>
            <a:pPr>
              <a:buFont typeface="Wingdings" panose="05000000000000000000" pitchFamily="2" charset="2"/>
              <a:buChar char="§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5497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ückblick">
  <a:themeElements>
    <a:clrScheme name="QB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14D59"/>
      </a:accent1>
      <a:accent2>
        <a:srgbClr val="EF4836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enutzerdefiniert 1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Rückblick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TM02900771[[fn=Segment]]</Template>
  <TotalTime>0</TotalTime>
  <Words>235</Words>
  <Application>Microsoft Office PowerPoint</Application>
  <PresentationFormat>Breitbild</PresentationFormat>
  <Paragraphs>70</Paragraphs>
  <Slides>10</Slides>
  <Notes>0</Notes>
  <HiddenSlides>0</HiddenSlides>
  <MMClips>4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10</vt:i4>
      </vt:variant>
    </vt:vector>
  </HeadingPairs>
  <TitlesOfParts>
    <vt:vector size="17" baseType="lpstr">
      <vt:lpstr>Calibri</vt:lpstr>
      <vt:lpstr>Calibri Light</vt:lpstr>
      <vt:lpstr>Segoe UI</vt:lpstr>
      <vt:lpstr>Wingdings</vt:lpstr>
      <vt:lpstr>Wingdings 2</vt:lpstr>
      <vt:lpstr>HDOfficeLightV0</vt:lpstr>
      <vt:lpstr>Rückblick</vt:lpstr>
      <vt:lpstr>QB</vt:lpstr>
      <vt:lpstr>QB - The company</vt:lpstr>
      <vt:lpstr>Team</vt:lpstr>
      <vt:lpstr>QB - Products</vt:lpstr>
      <vt:lpstr>Basic concept</vt:lpstr>
      <vt:lpstr>Demo – Web UI</vt:lpstr>
      <vt:lpstr>Demo – Android UI</vt:lpstr>
      <vt:lpstr>Demo – Reports Web UI</vt:lpstr>
      <vt:lpstr>Demo – Reports Android UI</vt:lpstr>
      <vt:lpstr>Take a look at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Antonio Pomarico</dc:creator>
  <cp:lastModifiedBy>Dominic</cp:lastModifiedBy>
  <cp:revision>115</cp:revision>
  <dcterms:created xsi:type="dcterms:W3CDTF">2016-01-22T16:16:41Z</dcterms:created>
  <dcterms:modified xsi:type="dcterms:W3CDTF">2016-01-29T16:02:51Z</dcterms:modified>
</cp:coreProperties>
</file>